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0" r:id="rId6"/>
    <p:sldId id="257" r:id="rId7"/>
    <p:sldId id="261" r:id="rId8"/>
    <p:sldId id="262" r:id="rId9"/>
    <p:sldId id="263" r:id="rId10"/>
    <p:sldId id="25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44529E-5276-4AEB-9C45-4131D0E1F957}" v="4" dt="2024-08-22T10:48:04.8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78C84-C31A-4E7B-8AA0-683D9DCF283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D3AB1-8A33-44B2-A1D3-B8FEFB16A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5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>
                <a:solidFill>
                  <a:srgbClr val="A2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FAC21-084F-4FC1-9A17-15CD3FA31283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FC9EBE-1623-4050-A227-0E5C34833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FAC21-084F-4FC1-9A17-15CD3FA31283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FC9EBE-1623-4050-A227-0E5C34833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DDEC04-B745-76AD-7E33-C49820F7F1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DD86E2-7180-405B-A3C9-7EBE583D0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810A3FB9-54F2-4B10-BA7C-5FFEF27833A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5953662"/>
            <a:ext cx="2690622" cy="80537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32A332-DAF0-4C78-BA45-B12E536ACF5B}"/>
              </a:ext>
            </a:extLst>
          </p:cNvPr>
          <p:cNvCxnSpPr>
            <a:cxnSpLocks/>
          </p:cNvCxnSpPr>
          <p:nvPr userDrawn="1"/>
        </p:nvCxnSpPr>
        <p:spPr>
          <a:xfrm>
            <a:off x="1211027" y="6356350"/>
            <a:ext cx="4808773" cy="0"/>
          </a:xfrm>
          <a:prstGeom prst="line">
            <a:avLst/>
          </a:prstGeom>
          <a:ln w="19050">
            <a:solidFill>
              <a:srgbClr val="A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logo for a journal of investigation dermatology&#10;&#10;Description automatically generated">
            <a:extLst>
              <a:ext uri="{FF2B5EF4-FFF2-40B4-BE49-F238E27FC236}">
                <a16:creationId xmlns:a16="http://schemas.microsoft.com/office/drawing/2014/main" id="{CA915CDC-FF16-74A7-0128-DFDC9F2868E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76" y="5904037"/>
            <a:ext cx="882695" cy="8174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AC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Add author list (and affiliations)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76960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57683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7078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</a:t>
            </a:r>
          </a:p>
          <a:p>
            <a:pPr marL="0" indent="0">
              <a:buNone/>
            </a:pPr>
            <a:r>
              <a:rPr lang="en-US" i="1" dirty="0"/>
              <a:t>Add more slides for content, as required.</a:t>
            </a:r>
          </a:p>
        </p:txBody>
      </p:sp>
    </p:spTree>
    <p:extLst>
      <p:ext uri="{BB962C8B-B14F-4D97-AF65-F5344CB8AC3E}">
        <p14:creationId xmlns:p14="http://schemas.microsoft.com/office/powerpoint/2010/main" val="4079513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836574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 and limitations of the techniques</a:t>
            </a:r>
          </a:p>
        </p:txBody>
      </p:sp>
    </p:spTree>
    <p:extLst>
      <p:ext uri="{BB962C8B-B14F-4D97-AF65-F5344CB8AC3E}">
        <p14:creationId xmlns:p14="http://schemas.microsoft.com/office/powerpoint/2010/main" val="965906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bbd707-cb11-4a0f-b420-3654b7441aed" xsi:nil="true"/>
    <lcf76f155ced4ddcb4097134ff3c332f xmlns="f2611455-f0b6-4739-9934-eb2d5e9c09b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99DE3125E72F4996D671E626D68159" ma:contentTypeVersion="18" ma:contentTypeDescription="Create a new document." ma:contentTypeScope="" ma:versionID="cebc82988acfe4ded23fb15f1cefe98c">
  <xsd:schema xmlns:xsd="http://www.w3.org/2001/XMLSchema" xmlns:xs="http://www.w3.org/2001/XMLSchema" xmlns:p="http://schemas.microsoft.com/office/2006/metadata/properties" xmlns:ns2="99bbd707-cb11-4a0f-b420-3654b7441aed" xmlns:ns3="f2611455-f0b6-4739-9934-eb2d5e9c09b3" targetNamespace="http://schemas.microsoft.com/office/2006/metadata/properties" ma:root="true" ma:fieldsID="968ba1f1e6edb58405476016b34e5320" ns2:_="" ns3:_="">
    <xsd:import namespace="99bbd707-cb11-4a0f-b420-3654b7441aed"/>
    <xsd:import namespace="f2611455-f0b6-4739-9934-eb2d5e9c09b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bbd707-cb11-4a0f-b420-3654b7441a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8730a43-52c0-40c9-b175-61e9334b7c57}" ma:internalName="TaxCatchAll" ma:showField="CatchAllData" ma:web="99bbd707-cb11-4a0f-b420-3654b7441a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611455-f0b6-4739-9934-eb2d5e9c09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b5dfdeb-19c3-47e8-88df-9908aee66c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F5F519-1CCD-4F49-8738-3D84EC260A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B296B8-1B71-4695-A2B1-A44846A43EAA}">
  <ds:schemaRefs>
    <ds:schemaRef ds:uri="http://schemas.microsoft.com/office/2006/metadata/properties"/>
    <ds:schemaRef ds:uri="http://schemas.microsoft.com/office/infopath/2007/PartnerControls"/>
    <ds:schemaRef ds:uri="99bbd707-cb11-4a0f-b420-3654b7441aed"/>
    <ds:schemaRef ds:uri="f2611455-f0b6-4739-9934-eb2d5e9c09b3"/>
  </ds:schemaRefs>
</ds:datastoreItem>
</file>

<file path=customXml/itemProps3.xml><?xml version="1.0" encoding="utf-8"?>
<ds:datastoreItem xmlns:ds="http://schemas.openxmlformats.org/officeDocument/2006/customXml" ds:itemID="{ECC83716-D5F5-47B1-A7B7-7A2C332869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bbd707-cb11-4a0f-b420-3654b7441aed"/>
    <ds:schemaRef ds:uri="f2611455-f0b6-4739-9934-eb2d5e9c09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3157</TotalTime>
  <Words>37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Elizabeth Blalock</dc:creator>
  <cp:lastModifiedBy>Anita Judd</cp:lastModifiedBy>
  <cp:revision>11</cp:revision>
  <dcterms:created xsi:type="dcterms:W3CDTF">2013-03-15T19:35:01Z</dcterms:created>
  <dcterms:modified xsi:type="dcterms:W3CDTF">2024-08-22T10:54:25Z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0x0101003299DE3125E72F4996D671E626D68159</vt:lpwstr>
  </property>
  <property fmtid="{D5CDD505-2E9C-101B-9397-08002B2CF9AE}" pid="3" name="MediaServiceImageTags">
    <vt:lpwstr/>
  </property>
</Properties>
</file>